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0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60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54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41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77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152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319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213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47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741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81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7A01E-2116-4F7D-94A3-F8B7895EF13A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B98C1D-E93A-4F8D-8DD9-1EC9C33D1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89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243F0891-A1EE-8A94-2C75-14C999A8F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F3CFDFB4-92A3-2E2C-DB08-D10B24E84324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64662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37CE856-5815-AF8D-F4CA-295B32328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F34D895-B3F6-6A7A-DA59-D13B1AAF066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240575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197AF03-9EE5-995A-82A5-9B3A356AB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AD5E1A0-C837-4A14-7071-4B8C5E9FB30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741623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2026-05-22T12:29:48Z</dcterms:created>
  <dcterms:modified xsi:type="dcterms:W3CDTF">2026-05-22T12:31:04Z</dcterms:modified>
</cp:coreProperties>
</file>